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Play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glmhS9ff5fSXRbV6C0nWnemI9z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Play-regular.fntdata"/><Relationship Id="rId8" Type="http://schemas.openxmlformats.org/officeDocument/2006/relationships/font" Target="fonts/Pl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t/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A blue background with white text&#10;&#10;AI-generated content may be incorrect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8582"/>
            <a:ext cx="12192000" cy="60808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t/>
            </a:r>
            <a:endParaRPr/>
          </a:p>
        </p:txBody>
      </p:sp>
      <p:sp>
        <p:nvSpPr>
          <p:cNvPr id="92" name="Google Shape;92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A blue rectangular sign with white text&#10;&#10;AI-generated content may be incorrect." id="93" name="Google Shape;9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770"/>
            <a:ext cx="12192000" cy="60424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2025-10-09T02:37:12Z</dcterms:created>
  <dc:creator>Hoang Thanh Tu</dc:creator>
</cp:coreProperties>
</file>